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6630fb70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6630fb70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6630fb70d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6630fb70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630fb70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630fb70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630fb70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6630fb70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SLIDES_API3664046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SLIDES_API3664046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SLIDES_API142256183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SLIDES_API14225618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3de70a9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3de70a9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3de70a9f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3de70a9f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630fb7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630fb7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630fb70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630fb70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630fb70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630fb70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630fb70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630fb70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630fb7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6630fb7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630fb70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630fb70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1" name="Google Shape;5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www.sli.do/features-google-slides?payload=eyJwcmVzZW50YXRpb25JZCI6IjE0aGNyU3dDbUxKSmUxbGIxc2NxQ0dseXlSLXdrNjlTY0dDVko0LVpCdndFIiwic2xpZGVJZCI6IlNMSURFU19BUEkzNjY0MDQ2NjVfMCJ9" TargetMode="External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li.do/features-google-slides?payload=eyJwcmVzZW50YXRpb25JZCI6IjE0aGNyU3dDbUxKSmUxbGIxc2NxQ0dseXlSLXdrNjlTY0dDVko0LVpCdndFIiwic2xpZGVJZCI6IlNMSURFU19BUEkxNDIyNTYxODMwXzAifQ%3D%3D" TargetMode="External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175" y="1257550"/>
            <a:ext cx="5082826" cy="3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813" y="68775"/>
            <a:ext cx="3756376" cy="198839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4789500"/>
            <a:ext cx="415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Developed by Alagu Meiappan &amp; </a:t>
            </a:r>
            <a:r>
              <a:rPr b="1"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Subha Nair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249250" y="352750"/>
            <a:ext cx="331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r>
              <a:rPr lang="en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(MVP)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225" y="-60100"/>
            <a:ext cx="3947773" cy="526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611800" y="1205875"/>
            <a:ext cx="299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Marker-based AR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 example map with a few 3D models p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rojected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050" y="1096925"/>
            <a:ext cx="2400250" cy="320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25" y="1096925"/>
            <a:ext cx="4267121" cy="3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249250" y="352750"/>
            <a:ext cx="33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Usability Test Plan</a:t>
            </a: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6525"/>
            <a:ext cx="8839202" cy="209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611800" y="1205875"/>
            <a:ext cx="646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contact with students and teachers from Gymnasium Gaimersheim.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Conducting usability test and analysing the data before the deadline.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5035125" y="1463550"/>
            <a:ext cx="33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Usability Test Approach </a:t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-33750" y="1195800"/>
            <a:ext cx="6468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Quantitative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Analysis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System Usability Scale (SUS)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User Experience Questionnaire (UEQ)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Qualitative Analysis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Interview Guide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 questionnaire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53" name="Google Shape;153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54" name="Google Shape;154;p2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55" name="Google Shape;155;p28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Considering our target group, how can we modify the current method of interaction ?</a:t>
            </a:r>
            <a:endParaRPr b="1" sz="31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56" name="Google Shape;156;p28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61" name="Google Shape;161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62" name="Google Shape;162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63" name="Google Shape;163;p29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Any suggestions how our app could be improved 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64" name="Google Shape;164;p29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249250" y="1497775"/>
            <a:ext cx="33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4849000" y="1251125"/>
            <a:ext cx="408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Running a usability test with our target group.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Analysing and summarizing our test results.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Using the evaluation results to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our app prototype.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2337425" y="210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83225" y="407850"/>
            <a:ext cx="17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A1F6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r>
              <a:rPr lang="en" sz="2400">
                <a:solidFill>
                  <a:srgbClr val="E40073"/>
                </a:solidFill>
              </a:rPr>
              <a:t> </a:t>
            </a:r>
            <a:endParaRPr sz="2400">
              <a:solidFill>
                <a:srgbClr val="E40073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11800" y="1078650"/>
            <a:ext cx="6468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Introducing MAP-Ed AR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 is the problem we are trying to solve?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Who is it for?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Interface and Interactions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Usability Test Plan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249250" y="1497775"/>
            <a:ext cx="331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MAP-Ed AR ?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849000" y="1251125"/>
            <a:ext cx="3569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fun, interactive and educational augmented reality app that makes geographical facts come to life.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kid-friendly map to visualize flags, monuments and animals of various countries.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Easier for kids to retain the information they learn.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4683950" y="1497775"/>
            <a:ext cx="344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Problem we are trying to solve ?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208425" y="1374625"/>
            <a:ext cx="395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Educators do not have the time to cater to each child’s needs.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Attention and involvement is needed to promote engagement in learning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Make learning process more intuitive and enjoyable for a child through AR.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49250" y="352750"/>
            <a:ext cx="331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Getting to know our users</a:t>
            </a: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11800" y="1691550"/>
            <a:ext cx="64689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Our design process started with the user, a user-centric research to gain more insight about our target group.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participatory design approach by incorporating students, teachers into the active co-ideation process. 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Market analysis to know what’s already out their in the market.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249250" y="352750"/>
            <a:ext cx="33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is it for ?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11800" y="1205875"/>
            <a:ext cx="64689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 group for this app would be children in Grades 5-6+ (age 10 and older).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lementary-age and preadolescent children who are able to use maps with different symbol systems.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Teachers who are willing to try better and innovative teaching tools for lessons and make learning more fun.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37" y="344675"/>
            <a:ext cx="7957325" cy="44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257175"/>
            <a:ext cx="78200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950" y="231463"/>
            <a:ext cx="3952325" cy="46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249250" y="1497775"/>
            <a:ext cx="331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Storyboarding the Interactions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